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3" r:id="rId5"/>
    <p:sldId id="264" r:id="rId6"/>
  </p:sldIdLst>
  <p:sldSz cx="7562850" cy="10688638"/>
  <p:notesSz cx="6797675" cy="9926638"/>
  <p:defaultTextStyle>
    <a:defPPr>
      <a:defRPr lang="it-IT"/>
    </a:defPPr>
    <a:lvl1pPr algn="ctr" rtl="0" eaLnBrk="0" fontAlgn="base" hangingPunct="0">
      <a:lnSpc>
        <a:spcPct val="105000"/>
      </a:lnSpc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95288" indent="61913" algn="ctr" rtl="0" eaLnBrk="0" fontAlgn="base" hangingPunct="0">
      <a:lnSpc>
        <a:spcPct val="105000"/>
      </a:lnSpc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92163" indent="122238" algn="ctr" rtl="0" eaLnBrk="0" fontAlgn="base" hangingPunct="0">
      <a:lnSpc>
        <a:spcPct val="105000"/>
      </a:lnSpc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89038" indent="182563" algn="ctr" rtl="0" eaLnBrk="0" fontAlgn="base" hangingPunct="0">
      <a:lnSpc>
        <a:spcPct val="105000"/>
      </a:lnSpc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85913" indent="242888" algn="ctr" rtl="0" eaLnBrk="0" fontAlgn="base" hangingPunct="0">
      <a:lnSpc>
        <a:spcPct val="105000"/>
      </a:lnSpc>
      <a:spcBef>
        <a:spcPct val="0"/>
      </a:spcBef>
      <a:spcAft>
        <a:spcPct val="0"/>
      </a:spcAft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70C0"/>
    <a:srgbClr val="FF0000"/>
    <a:srgbClr val="3333CD"/>
    <a:srgbClr val="003300"/>
    <a:srgbClr val="006600"/>
    <a:srgbClr val="008000"/>
    <a:srgbClr val="990000"/>
    <a:srgbClr val="66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1" autoAdjust="0"/>
    <p:restoredTop sz="93548" autoAdjust="0"/>
  </p:normalViewPr>
  <p:slideViewPr>
    <p:cSldViewPr>
      <p:cViewPr>
        <p:scale>
          <a:sx n="90" d="100"/>
          <a:sy n="90" d="100"/>
        </p:scale>
        <p:origin x="3150" y="-654"/>
      </p:cViewPr>
      <p:guideLst>
        <p:guide orient="horz" pos="3360"/>
        <p:guide pos="1632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nna Dall'Acqua - Unioncoop" userId="b7e06247-46b7-4544-b8fc-b479f547d307" providerId="ADAL" clId="{7148990A-4893-4E82-A6FD-E8D36BB24D24}"/>
    <pc:docChg chg="custSel modSld">
      <pc:chgData name="Petranna Dall'Acqua - Unioncoop" userId="b7e06247-46b7-4544-b8fc-b479f547d307" providerId="ADAL" clId="{7148990A-4893-4E82-A6FD-E8D36BB24D24}" dt="2023-05-02T13:10:22.735" v="4" actId="1076"/>
      <pc:docMkLst>
        <pc:docMk/>
      </pc:docMkLst>
      <pc:sldChg chg="addSp delSp modSp mod">
        <pc:chgData name="Petranna Dall'Acqua - Unioncoop" userId="b7e06247-46b7-4544-b8fc-b479f547d307" providerId="ADAL" clId="{7148990A-4893-4E82-A6FD-E8D36BB24D24}" dt="2023-05-02T13:10:22.735" v="4" actId="1076"/>
        <pc:sldMkLst>
          <pc:docMk/>
          <pc:sldMk cId="1825252063" sldId="264"/>
        </pc:sldMkLst>
        <pc:picChg chg="del">
          <ac:chgData name="Petranna Dall'Acqua - Unioncoop" userId="b7e06247-46b7-4544-b8fc-b479f547d307" providerId="ADAL" clId="{7148990A-4893-4E82-A6FD-E8D36BB24D24}" dt="2023-05-02T13:10:13.247" v="0" actId="478"/>
          <ac:picMkLst>
            <pc:docMk/>
            <pc:sldMk cId="1825252063" sldId="264"/>
            <ac:picMk id="5" creationId="{9711061B-8114-4F4C-8D66-304B0A87200B}"/>
          </ac:picMkLst>
        </pc:picChg>
        <pc:picChg chg="add mod">
          <ac:chgData name="Petranna Dall'Acqua - Unioncoop" userId="b7e06247-46b7-4544-b8fc-b479f547d307" providerId="ADAL" clId="{7148990A-4893-4E82-A6FD-E8D36BB24D24}" dt="2023-05-02T13:10:22.735" v="4" actId="1076"/>
          <ac:picMkLst>
            <pc:docMk/>
            <pc:sldMk cId="1825252063" sldId="264"/>
            <ac:picMk id="11" creationId="{A3960F93-88E7-A6D3-F5E8-233BBFBC8B50}"/>
          </ac:picMkLst>
        </pc:picChg>
      </pc:sldChg>
    </pc:docChg>
  </pc:docChgLst>
  <pc:docChgLst>
    <pc:chgData name="Petranna Dall'Acqua - Unioncoop" userId="b7e06247-46b7-4544-b8fc-b479f547d307" providerId="ADAL" clId="{3C69BFDB-3A01-4311-953D-D935D75A80A5}"/>
    <pc:docChg chg="modSld">
      <pc:chgData name="Petranna Dall'Acqua - Unioncoop" userId="b7e06247-46b7-4544-b8fc-b479f547d307" providerId="ADAL" clId="{3C69BFDB-3A01-4311-953D-D935D75A80A5}" dt="2023-04-18T09:49:01.259" v="35" actId="20577"/>
      <pc:docMkLst>
        <pc:docMk/>
      </pc:docMkLst>
      <pc:sldChg chg="modSp mod">
        <pc:chgData name="Petranna Dall'Acqua - Unioncoop" userId="b7e06247-46b7-4544-b8fc-b479f547d307" providerId="ADAL" clId="{3C69BFDB-3A01-4311-953D-D935D75A80A5}" dt="2023-04-18T09:49:01.259" v="35" actId="20577"/>
        <pc:sldMkLst>
          <pc:docMk/>
          <pc:sldMk cId="1825252063" sldId="264"/>
        </pc:sldMkLst>
        <pc:spChg chg="mod">
          <ac:chgData name="Petranna Dall'Acqua - Unioncoop" userId="b7e06247-46b7-4544-b8fc-b479f547d307" providerId="ADAL" clId="{3C69BFDB-3A01-4311-953D-D935D75A80A5}" dt="2023-04-18T09:49:01.259" v="35" actId="20577"/>
          <ac:spMkLst>
            <pc:docMk/>
            <pc:sldMk cId="1825252063" sldId="264"/>
            <ac:spMk id="34" creationId="{08E0CD20-1EC7-CE63-917B-2A9BBD13DC1C}"/>
          </ac:spMkLst>
        </pc:spChg>
        <pc:spChg chg="mod">
          <ac:chgData name="Petranna Dall'Acqua - Unioncoop" userId="b7e06247-46b7-4544-b8fc-b479f547d307" providerId="ADAL" clId="{3C69BFDB-3A01-4311-953D-D935D75A80A5}" dt="2023-04-18T09:48:41.003" v="24" actId="20577"/>
          <ac:spMkLst>
            <pc:docMk/>
            <pc:sldMk cId="1825252063" sldId="264"/>
            <ac:spMk id="37" creationId="{6BD3A4DD-DC68-67EA-0953-B8CE91552790}"/>
          </ac:spMkLst>
        </pc:spChg>
      </pc:sldChg>
    </pc:docChg>
  </pc:docChgLst>
  <pc:docChgLst>
    <pc:chgData name="Petranna Dall'Acqua - Unioncoop" userId="b7e06247-46b7-4544-b8fc-b479f547d307" providerId="ADAL" clId="{65433F5D-26A3-4438-9F4D-79755F807C4F}"/>
    <pc:docChg chg="undo custSel modSld">
      <pc:chgData name="Petranna Dall'Acqua - Unioncoop" userId="b7e06247-46b7-4544-b8fc-b479f547d307" providerId="ADAL" clId="{65433F5D-26A3-4438-9F4D-79755F807C4F}" dt="2022-10-05T14:38:28.168" v="1218" actId="255"/>
      <pc:docMkLst>
        <pc:docMk/>
      </pc:docMkLst>
      <pc:sldChg chg="addSp delSp modSp mod">
        <pc:chgData name="Petranna Dall'Acqua - Unioncoop" userId="b7e06247-46b7-4544-b8fc-b479f547d307" providerId="ADAL" clId="{65433F5D-26A3-4438-9F4D-79755F807C4F}" dt="2022-08-04T09:12:34.683" v="1093" actId="20577"/>
        <pc:sldMkLst>
          <pc:docMk/>
          <pc:sldMk cId="0" sldId="263"/>
        </pc:sldMkLst>
        <pc:spChg chg="mod">
          <ac:chgData name="Petranna Dall'Acqua - Unioncoop" userId="b7e06247-46b7-4544-b8fc-b479f547d307" providerId="ADAL" clId="{65433F5D-26A3-4438-9F4D-79755F807C4F}" dt="2022-05-27T09:42:23.934" v="166" actId="1076"/>
          <ac:spMkLst>
            <pc:docMk/>
            <pc:sldMk cId="0" sldId="263"/>
            <ac:spMk id="2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8-04T09:12:34.683" v="1093" actId="20577"/>
          <ac:spMkLst>
            <pc:docMk/>
            <pc:sldMk cId="0" sldId="263"/>
            <ac:spMk id="8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8:52.662" v="196" actId="14100"/>
          <ac:spMkLst>
            <pc:docMk/>
            <pc:sldMk cId="0" sldId="263"/>
            <ac:spMk id="9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4:17.774" v="190" actId="14100"/>
          <ac:spMkLst>
            <pc:docMk/>
            <pc:sldMk cId="0" sldId="263"/>
            <ac:spMk id="10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5:45.293" v="194" actId="20577"/>
          <ac:spMkLst>
            <pc:docMk/>
            <pc:sldMk cId="0" sldId="263"/>
            <ac:spMk id="11" creationId="{00000000-0000-0000-0000-000000000000}"/>
          </ac:spMkLst>
        </pc:spChg>
        <pc:spChg chg="del">
          <ac:chgData name="Petranna Dall'Acqua - Unioncoop" userId="b7e06247-46b7-4544-b8fc-b479f547d307" providerId="ADAL" clId="{65433F5D-26A3-4438-9F4D-79755F807C4F}" dt="2022-05-27T09:52:38.232" v="206" actId="21"/>
          <ac:spMkLst>
            <pc:docMk/>
            <pc:sldMk cId="0" sldId="263"/>
            <ac:spMk id="13" creationId="{00000000-0000-0000-0000-000000000000}"/>
          </ac:spMkLst>
        </pc:spChg>
        <pc:spChg chg="del mod">
          <ac:chgData name="Petranna Dall'Acqua - Unioncoop" userId="b7e06247-46b7-4544-b8fc-b479f547d307" providerId="ADAL" clId="{65433F5D-26A3-4438-9F4D-79755F807C4F}" dt="2022-05-27T09:53:08.886" v="213" actId="21"/>
          <ac:spMkLst>
            <pc:docMk/>
            <pc:sldMk cId="0" sldId="263"/>
            <ac:spMk id="16" creationId="{00000000-0000-0000-0000-000000000000}"/>
          </ac:spMkLst>
        </pc:spChg>
        <pc:spChg chg="del">
          <ac:chgData name="Petranna Dall'Acqua - Unioncoop" userId="b7e06247-46b7-4544-b8fc-b479f547d307" providerId="ADAL" clId="{65433F5D-26A3-4438-9F4D-79755F807C4F}" dt="2022-05-27T09:52:31.562" v="204" actId="21"/>
          <ac:spMkLst>
            <pc:docMk/>
            <pc:sldMk cId="0" sldId="263"/>
            <ac:spMk id="18" creationId="{00000000-0000-0000-0000-000000000000}"/>
          </ac:spMkLst>
        </pc:spChg>
        <pc:spChg chg="del">
          <ac:chgData name="Petranna Dall'Acqua - Unioncoop" userId="b7e06247-46b7-4544-b8fc-b479f547d307" providerId="ADAL" clId="{65433F5D-26A3-4438-9F4D-79755F807C4F}" dt="2022-05-27T09:53:53.786" v="220" actId="21"/>
          <ac:spMkLst>
            <pc:docMk/>
            <pc:sldMk cId="0" sldId="263"/>
            <ac:spMk id="20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3:20.672" v="177" actId="1076"/>
          <ac:spMkLst>
            <pc:docMk/>
            <pc:sldMk cId="0" sldId="263"/>
            <ac:spMk id="22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4:02.826" v="187" actId="1076"/>
          <ac:spMkLst>
            <pc:docMk/>
            <pc:sldMk cId="0" sldId="263"/>
            <ac:spMk id="27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4:20.774" v="191" actId="1076"/>
          <ac:spMkLst>
            <pc:docMk/>
            <pc:sldMk cId="0" sldId="263"/>
            <ac:spMk id="30" creationId="{00000000-0000-0000-0000-000000000000}"/>
          </ac:spMkLst>
        </pc:spChg>
        <pc:spChg chg="add mod">
          <ac:chgData name="Petranna Dall'Acqua - Unioncoop" userId="b7e06247-46b7-4544-b8fc-b479f547d307" providerId="ADAL" clId="{65433F5D-26A3-4438-9F4D-79755F807C4F}" dt="2022-05-27T09:56:19.313" v="252" actId="1076"/>
          <ac:spMkLst>
            <pc:docMk/>
            <pc:sldMk cId="0" sldId="263"/>
            <ac:spMk id="31" creationId="{F2A439DF-D124-1694-6964-9FDDA1D0708F}"/>
          </ac:spMkLst>
        </pc:spChg>
        <pc:spChg chg="mod">
          <ac:chgData name="Petranna Dall'Acqua - Unioncoop" userId="b7e06247-46b7-4544-b8fc-b479f547d307" providerId="ADAL" clId="{65433F5D-26A3-4438-9F4D-79755F807C4F}" dt="2022-05-27T10:20:03.592" v="888" actId="1076"/>
          <ac:spMkLst>
            <pc:docMk/>
            <pc:sldMk cId="0" sldId="263"/>
            <ac:spMk id="32" creationId="{259F839E-CC5E-24C4-177D-AD0C10E899BA}"/>
          </ac:spMkLst>
        </pc:spChg>
        <pc:spChg chg="del">
          <ac:chgData name="Petranna Dall'Acqua - Unioncoop" userId="b7e06247-46b7-4544-b8fc-b479f547d307" providerId="ADAL" clId="{65433F5D-26A3-4438-9F4D-79755F807C4F}" dt="2022-05-27T09:54:18.875" v="223" actId="21"/>
          <ac:spMkLst>
            <pc:docMk/>
            <pc:sldMk cId="0" sldId="263"/>
            <ac:spMk id="33" creationId="{652CE528-368D-44C0-8FD8-A786B62031C3}"/>
          </ac:spMkLst>
        </pc:spChg>
        <pc:spChg chg="del">
          <ac:chgData name="Petranna Dall'Acqua - Unioncoop" userId="b7e06247-46b7-4544-b8fc-b479f547d307" providerId="ADAL" clId="{65433F5D-26A3-4438-9F4D-79755F807C4F}" dt="2022-05-27T09:54:30.544" v="226" actId="21"/>
          <ac:spMkLst>
            <pc:docMk/>
            <pc:sldMk cId="0" sldId="263"/>
            <ac:spMk id="35" creationId="{45B0125C-4B31-45B4-A5D2-E9D3326F851F}"/>
          </ac:spMkLst>
        </pc:spChg>
        <pc:spChg chg="del">
          <ac:chgData name="Petranna Dall'Acqua - Unioncoop" userId="b7e06247-46b7-4544-b8fc-b479f547d307" providerId="ADAL" clId="{65433F5D-26A3-4438-9F4D-79755F807C4F}" dt="2022-05-27T09:52:53.713" v="210" actId="21"/>
          <ac:spMkLst>
            <pc:docMk/>
            <pc:sldMk cId="0" sldId="263"/>
            <ac:spMk id="39" creationId="{00000000-0000-0000-0000-000000000000}"/>
          </ac:spMkLst>
        </pc:spChg>
        <pc:spChg chg="del">
          <ac:chgData name="Petranna Dall'Acqua - Unioncoop" userId="b7e06247-46b7-4544-b8fc-b479f547d307" providerId="ADAL" clId="{65433F5D-26A3-4438-9F4D-79755F807C4F}" dt="2022-05-27T09:53:36.367" v="217" actId="21"/>
          <ac:spMkLst>
            <pc:docMk/>
            <pc:sldMk cId="0" sldId="263"/>
            <ac:spMk id="40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09:42:29.546" v="167" actId="1076"/>
          <ac:spMkLst>
            <pc:docMk/>
            <pc:sldMk cId="0" sldId="263"/>
            <ac:spMk id="43" creationId="{00000000-0000-0000-0000-000000000000}"/>
          </ac:spMkLst>
        </pc:spChg>
        <pc:graphicFrameChg chg="add mod modGraphic">
          <ac:chgData name="Petranna Dall'Acqua - Unioncoop" userId="b7e06247-46b7-4544-b8fc-b479f547d307" providerId="ADAL" clId="{65433F5D-26A3-4438-9F4D-79755F807C4F}" dt="2022-05-30T06:47:37.245" v="1038" actId="113"/>
          <ac:graphicFrameMkLst>
            <pc:docMk/>
            <pc:sldMk cId="0" sldId="263"/>
            <ac:graphicFrameMk id="37" creationId="{38736937-464A-25FC-20FB-2F266528FDD1}"/>
          </ac:graphicFrameMkLst>
        </pc:graphicFrameChg>
        <pc:picChg chg="add mod ord">
          <ac:chgData name="Petranna Dall'Acqua - Unioncoop" userId="b7e06247-46b7-4544-b8fc-b479f547d307" providerId="ADAL" clId="{65433F5D-26A3-4438-9F4D-79755F807C4F}" dt="2022-05-27T09:42:48.648" v="170" actId="14100"/>
          <ac:picMkLst>
            <pc:docMk/>
            <pc:sldMk cId="0" sldId="263"/>
            <ac:picMk id="4" creationId="{9E04DA70-3E4F-432E-A373-94A5D22B8DB5}"/>
          </ac:picMkLst>
        </pc:picChg>
        <pc:picChg chg="del">
          <ac:chgData name="Petranna Dall'Acqua - Unioncoop" userId="b7e06247-46b7-4544-b8fc-b479f547d307" providerId="ADAL" clId="{65433F5D-26A3-4438-9F4D-79755F807C4F}" dt="2022-05-27T09:40:18.684" v="155" actId="478"/>
          <ac:picMkLst>
            <pc:docMk/>
            <pc:sldMk cId="0" sldId="263"/>
            <ac:picMk id="12" creationId="{6E7E82FF-1332-9073-08C0-431BB0C22343}"/>
          </ac:picMkLst>
        </pc:picChg>
        <pc:picChg chg="del mod">
          <ac:chgData name="Petranna Dall'Acqua - Unioncoop" userId="b7e06247-46b7-4544-b8fc-b479f547d307" providerId="ADAL" clId="{65433F5D-26A3-4438-9F4D-79755F807C4F}" dt="2022-05-27T09:39:46.019" v="123" actId="478"/>
          <ac:picMkLst>
            <pc:docMk/>
            <pc:sldMk cId="0" sldId="263"/>
            <ac:picMk id="19" creationId="{43C2D26B-C99A-8839-70BD-CE4A429B812C}"/>
          </ac:picMkLst>
        </pc:picChg>
      </pc:sldChg>
      <pc:sldChg chg="addSp delSp modSp mod">
        <pc:chgData name="Petranna Dall'Acqua - Unioncoop" userId="b7e06247-46b7-4544-b8fc-b479f547d307" providerId="ADAL" clId="{65433F5D-26A3-4438-9F4D-79755F807C4F}" dt="2022-10-05T14:38:28.168" v="1218" actId="255"/>
        <pc:sldMkLst>
          <pc:docMk/>
          <pc:sldMk cId="1825252063" sldId="264"/>
        </pc:sldMkLst>
        <pc:spChg chg="mod">
          <ac:chgData name="Petranna Dall'Acqua - Unioncoop" userId="b7e06247-46b7-4544-b8fc-b479f547d307" providerId="ADAL" clId="{65433F5D-26A3-4438-9F4D-79755F807C4F}" dt="2022-05-27T10:31:22.303" v="1035" actId="20577"/>
          <ac:spMkLst>
            <pc:docMk/>
            <pc:sldMk cId="1825252063" sldId="264"/>
            <ac:spMk id="2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30:18.279" v="976" actId="14100"/>
          <ac:spMkLst>
            <pc:docMk/>
            <pc:sldMk cId="1825252063" sldId="264"/>
            <ac:spMk id="6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30:29.008" v="981" actId="20577"/>
          <ac:spMkLst>
            <pc:docMk/>
            <pc:sldMk cId="1825252063" sldId="264"/>
            <ac:spMk id="8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17:13.149" v="873" actId="1076"/>
          <ac:spMkLst>
            <pc:docMk/>
            <pc:sldMk cId="1825252063" sldId="264"/>
            <ac:spMk id="10" creationId="{00000000-0000-0000-0000-000000000000}"/>
          </ac:spMkLst>
        </pc:spChg>
        <pc:spChg chg="del">
          <ac:chgData name="Petranna Dall'Acqua - Unioncoop" userId="b7e06247-46b7-4544-b8fc-b479f547d307" providerId="ADAL" clId="{65433F5D-26A3-4438-9F4D-79755F807C4F}" dt="2022-05-27T09:57:43.355" v="288" actId="478"/>
          <ac:spMkLst>
            <pc:docMk/>
            <pc:sldMk cId="1825252063" sldId="264"/>
            <ac:spMk id="12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07:42.314" v="452" actId="14100"/>
          <ac:spMkLst>
            <pc:docMk/>
            <pc:sldMk cId="1825252063" sldId="264"/>
            <ac:spMk id="16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21:23.258" v="898" actId="1076"/>
          <ac:spMkLst>
            <pc:docMk/>
            <pc:sldMk cId="1825252063" sldId="264"/>
            <ac:spMk id="21" creationId="{00000000-0000-0000-0000-000000000000}"/>
          </ac:spMkLst>
        </pc:spChg>
        <pc:spChg chg="mod">
          <ac:chgData name="Petranna Dall'Acqua - Unioncoop" userId="b7e06247-46b7-4544-b8fc-b479f547d307" providerId="ADAL" clId="{65433F5D-26A3-4438-9F4D-79755F807C4F}" dt="2022-05-27T10:07:57.158" v="453" actId="1076"/>
          <ac:spMkLst>
            <pc:docMk/>
            <pc:sldMk cId="1825252063" sldId="264"/>
            <ac:spMk id="23" creationId="{63773499-495A-459F-ABCB-61BA79E56543}"/>
          </ac:spMkLst>
        </pc:spChg>
        <pc:spChg chg="mod">
          <ac:chgData name="Petranna Dall'Acqua - Unioncoop" userId="b7e06247-46b7-4544-b8fc-b479f547d307" providerId="ADAL" clId="{65433F5D-26A3-4438-9F4D-79755F807C4F}" dt="2022-05-27T10:08:02.374" v="454" actId="1076"/>
          <ac:spMkLst>
            <pc:docMk/>
            <pc:sldMk cId="1825252063" sldId="264"/>
            <ac:spMk id="24" creationId="{265E7686-4D45-4A58-8423-ADC3A456D5C8}"/>
          </ac:spMkLst>
        </pc:spChg>
        <pc:spChg chg="mod">
          <ac:chgData name="Petranna Dall'Acqua - Unioncoop" userId="b7e06247-46b7-4544-b8fc-b479f547d307" providerId="ADAL" clId="{65433F5D-26A3-4438-9F4D-79755F807C4F}" dt="2022-05-27T10:21:27.865" v="899" actId="1076"/>
          <ac:spMkLst>
            <pc:docMk/>
            <pc:sldMk cId="1825252063" sldId="264"/>
            <ac:spMk id="25" creationId="{0236BB47-D4CB-46CA-AB36-78F362D9721E}"/>
          </ac:spMkLst>
        </pc:spChg>
        <pc:spChg chg="mod">
          <ac:chgData name="Petranna Dall'Acqua - Unioncoop" userId="b7e06247-46b7-4544-b8fc-b479f547d307" providerId="ADAL" clId="{65433F5D-26A3-4438-9F4D-79755F807C4F}" dt="2022-05-27T10:06:37.704" v="441" actId="1076"/>
          <ac:spMkLst>
            <pc:docMk/>
            <pc:sldMk cId="1825252063" sldId="264"/>
            <ac:spMk id="26" creationId="{74604004-72C4-ED9F-60C1-6B7EF2558B38}"/>
          </ac:spMkLst>
        </pc:spChg>
        <pc:spChg chg="mod">
          <ac:chgData name="Petranna Dall'Acqua - Unioncoop" userId="b7e06247-46b7-4544-b8fc-b479f547d307" providerId="ADAL" clId="{65433F5D-26A3-4438-9F4D-79755F807C4F}" dt="2022-05-30T06:46:57.356" v="1037" actId="20577"/>
          <ac:spMkLst>
            <pc:docMk/>
            <pc:sldMk cId="1825252063" sldId="264"/>
            <ac:spMk id="27" creationId="{AE660374-EB0C-3A5F-0959-F9280A7F21B3}"/>
          </ac:spMkLst>
        </pc:spChg>
        <pc:spChg chg="add mod">
          <ac:chgData name="Petranna Dall'Acqua - Unioncoop" userId="b7e06247-46b7-4544-b8fc-b479f547d307" providerId="ADAL" clId="{65433F5D-26A3-4438-9F4D-79755F807C4F}" dt="2022-05-27T10:07:02.432" v="447" actId="1076"/>
          <ac:spMkLst>
            <pc:docMk/>
            <pc:sldMk cId="1825252063" sldId="264"/>
            <ac:spMk id="30" creationId="{EC71B0B3-0A01-4667-9C3F-11267A0543E1}"/>
          </ac:spMkLst>
        </pc:spChg>
        <pc:spChg chg="del">
          <ac:chgData name="Petranna Dall'Acqua - Unioncoop" userId="b7e06247-46b7-4544-b8fc-b479f547d307" providerId="ADAL" clId="{65433F5D-26A3-4438-9F4D-79755F807C4F}" dt="2022-05-27T09:51:58.050" v="198" actId="21"/>
          <ac:spMkLst>
            <pc:docMk/>
            <pc:sldMk cId="1825252063" sldId="264"/>
            <ac:spMk id="31" creationId="{00000000-0000-0000-0000-000000000000}"/>
          </ac:spMkLst>
        </pc:spChg>
        <pc:spChg chg="add mod">
          <ac:chgData name="Petranna Dall'Acqua - Unioncoop" userId="b7e06247-46b7-4544-b8fc-b479f547d307" providerId="ADAL" clId="{65433F5D-26A3-4438-9F4D-79755F807C4F}" dt="2022-05-27T10:31:17.158" v="1033" actId="20577"/>
          <ac:spMkLst>
            <pc:docMk/>
            <pc:sldMk cId="1825252063" sldId="264"/>
            <ac:spMk id="32" creationId="{9498044F-9316-CA1D-64A4-105330DCE148}"/>
          </ac:spMkLst>
        </pc:spChg>
        <pc:spChg chg="add mod">
          <ac:chgData name="Petranna Dall'Acqua - Unioncoop" userId="b7e06247-46b7-4544-b8fc-b479f547d307" providerId="ADAL" clId="{65433F5D-26A3-4438-9F4D-79755F807C4F}" dt="2022-05-27T10:06:31.588" v="439" actId="1076"/>
          <ac:spMkLst>
            <pc:docMk/>
            <pc:sldMk cId="1825252063" sldId="264"/>
            <ac:spMk id="33" creationId="{0BDAC1C4-4B11-1D39-4137-666BF8FDC11D}"/>
          </ac:spMkLst>
        </pc:spChg>
        <pc:spChg chg="add mod">
          <ac:chgData name="Petranna Dall'Acqua - Unioncoop" userId="b7e06247-46b7-4544-b8fc-b479f547d307" providerId="ADAL" clId="{65433F5D-26A3-4438-9F4D-79755F807C4F}" dt="2022-10-05T14:37:42.133" v="1202" actId="20577"/>
          <ac:spMkLst>
            <pc:docMk/>
            <pc:sldMk cId="1825252063" sldId="264"/>
            <ac:spMk id="34" creationId="{08E0CD20-1EC7-CE63-917B-2A9BBD13DC1C}"/>
          </ac:spMkLst>
        </pc:spChg>
        <pc:spChg chg="add mod">
          <ac:chgData name="Petranna Dall'Acqua - Unioncoop" userId="b7e06247-46b7-4544-b8fc-b479f547d307" providerId="ADAL" clId="{65433F5D-26A3-4438-9F4D-79755F807C4F}" dt="2022-05-27T10:06:57.678" v="446" actId="1076"/>
          <ac:spMkLst>
            <pc:docMk/>
            <pc:sldMk cId="1825252063" sldId="264"/>
            <ac:spMk id="35" creationId="{FACAFC0A-E7E2-5073-11BC-2B38A0557A31}"/>
          </ac:spMkLst>
        </pc:spChg>
        <pc:spChg chg="mod">
          <ac:chgData name="Petranna Dall'Acqua - Unioncoop" userId="b7e06247-46b7-4544-b8fc-b479f547d307" providerId="ADAL" clId="{65433F5D-26A3-4438-9F4D-79755F807C4F}" dt="2022-05-27T10:25:44.964" v="970" actId="1076"/>
          <ac:spMkLst>
            <pc:docMk/>
            <pc:sldMk cId="1825252063" sldId="264"/>
            <ac:spMk id="36" creationId="{00000000-0000-0000-0000-000000000000}"/>
          </ac:spMkLst>
        </pc:spChg>
        <pc:spChg chg="add mod">
          <ac:chgData name="Petranna Dall'Acqua - Unioncoop" userId="b7e06247-46b7-4544-b8fc-b479f547d307" providerId="ADAL" clId="{65433F5D-26A3-4438-9F4D-79755F807C4F}" dt="2022-10-05T14:37:27.934" v="1193" actId="20577"/>
          <ac:spMkLst>
            <pc:docMk/>
            <pc:sldMk cId="1825252063" sldId="264"/>
            <ac:spMk id="37" creationId="{6BD3A4DD-DC68-67EA-0953-B8CE91552790}"/>
          </ac:spMkLst>
        </pc:spChg>
        <pc:spChg chg="add mod">
          <ac:chgData name="Petranna Dall'Acqua - Unioncoop" userId="b7e06247-46b7-4544-b8fc-b479f547d307" providerId="ADAL" clId="{65433F5D-26A3-4438-9F4D-79755F807C4F}" dt="2022-05-27T10:17:15.669" v="874" actId="1076"/>
          <ac:spMkLst>
            <pc:docMk/>
            <pc:sldMk cId="1825252063" sldId="264"/>
            <ac:spMk id="39" creationId="{A8E54DB0-2839-9A57-504C-09B5498A14E4}"/>
          </ac:spMkLst>
        </pc:spChg>
        <pc:spChg chg="add mod">
          <ac:chgData name="Petranna Dall'Acqua - Unioncoop" userId="b7e06247-46b7-4544-b8fc-b479f547d307" providerId="ADAL" clId="{65433F5D-26A3-4438-9F4D-79755F807C4F}" dt="2022-05-27T10:07:06.430" v="448" actId="1076"/>
          <ac:spMkLst>
            <pc:docMk/>
            <pc:sldMk cId="1825252063" sldId="264"/>
            <ac:spMk id="40" creationId="{741E15D7-AE4D-23CB-6602-59A4B9FF4AC9}"/>
          </ac:spMkLst>
        </pc:spChg>
        <pc:spChg chg="add mod">
          <ac:chgData name="Petranna Dall'Acqua - Unioncoop" userId="b7e06247-46b7-4544-b8fc-b479f547d307" providerId="ADAL" clId="{65433F5D-26A3-4438-9F4D-79755F807C4F}" dt="2022-05-27T10:17:08.181" v="872" actId="1076"/>
          <ac:spMkLst>
            <pc:docMk/>
            <pc:sldMk cId="1825252063" sldId="264"/>
            <ac:spMk id="41" creationId="{0153BC50-B943-73EA-66E8-D41F77221909}"/>
          </ac:spMkLst>
        </pc:spChg>
        <pc:spChg chg="mod">
          <ac:chgData name="Petranna Dall'Acqua - Unioncoop" userId="b7e06247-46b7-4544-b8fc-b479f547d307" providerId="ADAL" clId="{65433F5D-26A3-4438-9F4D-79755F807C4F}" dt="2022-05-27T10:22:42.735" v="904" actId="1076"/>
          <ac:spMkLst>
            <pc:docMk/>
            <pc:sldMk cId="1825252063" sldId="264"/>
            <ac:spMk id="43" creationId="{00000000-0000-0000-0000-000000000000}"/>
          </ac:spMkLst>
        </pc:spChg>
        <pc:spChg chg="del mod">
          <ac:chgData name="Petranna Dall'Acqua - Unioncoop" userId="b7e06247-46b7-4544-b8fc-b479f547d307" providerId="ADAL" clId="{65433F5D-26A3-4438-9F4D-79755F807C4F}" dt="2022-05-27T09:57:46.076" v="290" actId="478"/>
          <ac:spMkLst>
            <pc:docMk/>
            <pc:sldMk cId="1825252063" sldId="264"/>
            <ac:spMk id="45" creationId="{00000000-0000-0000-0000-000000000000}"/>
          </ac:spMkLst>
        </pc:spChg>
        <pc:spChg chg="del mod">
          <ac:chgData name="Petranna Dall'Acqua - Unioncoop" userId="b7e06247-46b7-4544-b8fc-b479f547d307" providerId="ADAL" clId="{65433F5D-26A3-4438-9F4D-79755F807C4F}" dt="2022-05-27T09:57:47.504" v="291" actId="478"/>
          <ac:spMkLst>
            <pc:docMk/>
            <pc:sldMk cId="1825252063" sldId="264"/>
            <ac:spMk id="46" creationId="{00000000-0000-0000-0000-000000000000}"/>
          </ac:spMkLst>
        </pc:spChg>
        <pc:spChg chg="add mod">
          <ac:chgData name="Petranna Dall'Acqua - Unioncoop" userId="b7e06247-46b7-4544-b8fc-b479f547d307" providerId="ADAL" clId="{65433F5D-26A3-4438-9F4D-79755F807C4F}" dt="2022-05-27T10:31:14.281" v="1032" actId="20577"/>
          <ac:spMkLst>
            <pc:docMk/>
            <pc:sldMk cId="1825252063" sldId="264"/>
            <ac:spMk id="47" creationId="{3E2D5B05-D732-818D-53E6-77E31C9EBFEC}"/>
          </ac:spMkLst>
        </pc:spChg>
        <pc:spChg chg="add mod">
          <ac:chgData name="Petranna Dall'Acqua - Unioncoop" userId="b7e06247-46b7-4544-b8fc-b479f547d307" providerId="ADAL" clId="{65433F5D-26A3-4438-9F4D-79755F807C4F}" dt="2022-10-05T14:38:28.168" v="1218" actId="255"/>
          <ac:spMkLst>
            <pc:docMk/>
            <pc:sldMk cId="1825252063" sldId="264"/>
            <ac:spMk id="48" creationId="{8AD9E875-AA38-A0EB-C850-A0F3B96DA5FA}"/>
          </ac:spMkLst>
        </pc:spChg>
        <pc:spChg chg="add mod">
          <ac:chgData name="Petranna Dall'Acqua - Unioncoop" userId="b7e06247-46b7-4544-b8fc-b479f547d307" providerId="ADAL" clId="{65433F5D-26A3-4438-9F4D-79755F807C4F}" dt="2022-05-27T10:09:48.678" v="473" actId="1076"/>
          <ac:spMkLst>
            <pc:docMk/>
            <pc:sldMk cId="1825252063" sldId="264"/>
            <ac:spMk id="49" creationId="{817994A6-E393-1A14-59C6-ADBD7EFED23A}"/>
          </ac:spMkLst>
        </pc:spChg>
        <pc:spChg chg="add mod">
          <ac:chgData name="Petranna Dall'Acqua - Unioncoop" userId="b7e06247-46b7-4544-b8fc-b479f547d307" providerId="ADAL" clId="{65433F5D-26A3-4438-9F4D-79755F807C4F}" dt="2022-05-27T10:09:59.558" v="475" actId="1076"/>
          <ac:spMkLst>
            <pc:docMk/>
            <pc:sldMk cId="1825252063" sldId="264"/>
            <ac:spMk id="50" creationId="{0DF74FA4-6633-DD78-1E8E-1D554F299794}"/>
          </ac:spMkLst>
        </pc:spChg>
        <pc:spChg chg="add mod">
          <ac:chgData name="Petranna Dall'Acqua - Unioncoop" userId="b7e06247-46b7-4544-b8fc-b479f547d307" providerId="ADAL" clId="{65433F5D-26A3-4438-9F4D-79755F807C4F}" dt="2022-05-27T10:20:55.055" v="893" actId="1076"/>
          <ac:spMkLst>
            <pc:docMk/>
            <pc:sldMk cId="1825252063" sldId="264"/>
            <ac:spMk id="51" creationId="{F72B221A-7989-3FCC-D640-2ED634F6056C}"/>
          </ac:spMkLst>
        </pc:spChg>
        <pc:spChg chg="add mod">
          <ac:chgData name="Petranna Dall'Acqua - Unioncoop" userId="b7e06247-46b7-4544-b8fc-b479f547d307" providerId="ADAL" clId="{65433F5D-26A3-4438-9F4D-79755F807C4F}" dt="2022-05-27T10:31:12.906" v="1031" actId="20577"/>
          <ac:spMkLst>
            <pc:docMk/>
            <pc:sldMk cId="1825252063" sldId="264"/>
            <ac:spMk id="52" creationId="{C3BC78F0-611C-F16A-FD8C-552C3A5A5B7F}"/>
          </ac:spMkLst>
        </pc:spChg>
        <pc:graphicFrameChg chg="del mod modGraphic">
          <ac:chgData name="Petranna Dall'Acqua - Unioncoop" userId="b7e06247-46b7-4544-b8fc-b479f547d307" providerId="ADAL" clId="{65433F5D-26A3-4438-9F4D-79755F807C4F}" dt="2022-05-27T09:52:12.393" v="201" actId="21"/>
          <ac:graphicFrameMkLst>
            <pc:docMk/>
            <pc:sldMk cId="1825252063" sldId="264"/>
            <ac:graphicFrameMk id="44" creationId="{00000000-0000-0000-0000-000000000000}"/>
          </ac:graphicFrameMkLst>
        </pc:graphicFrameChg>
        <pc:picChg chg="mod">
          <ac:chgData name="Petranna Dall'Acqua - Unioncoop" userId="b7e06247-46b7-4544-b8fc-b479f547d307" providerId="ADAL" clId="{65433F5D-26A3-4438-9F4D-79755F807C4F}" dt="2022-05-27T10:09:31.216" v="470" actId="1076"/>
          <ac:picMkLst>
            <pc:docMk/>
            <pc:sldMk cId="1825252063" sldId="264"/>
            <ac:picMk id="4" creationId="{9E4A3A96-AAB9-F918-186F-99ED960CADE5}"/>
          </ac:picMkLst>
        </pc:picChg>
        <pc:picChg chg="add mod">
          <ac:chgData name="Petranna Dall'Acqua - Unioncoop" userId="b7e06247-46b7-4544-b8fc-b479f547d307" providerId="ADAL" clId="{65433F5D-26A3-4438-9F4D-79755F807C4F}" dt="2022-05-31T08:42:33.486" v="1046" actId="1076"/>
          <ac:picMkLst>
            <pc:docMk/>
            <pc:sldMk cId="1825252063" sldId="264"/>
            <ac:picMk id="5" creationId="{9711061B-8114-4F4C-8D66-304B0A87200B}"/>
          </ac:picMkLst>
        </pc:picChg>
        <pc:picChg chg="mod">
          <ac:chgData name="Petranna Dall'Acqua - Unioncoop" userId="b7e06247-46b7-4544-b8fc-b479f547d307" providerId="ADAL" clId="{65433F5D-26A3-4438-9F4D-79755F807C4F}" dt="2022-05-27T10:09:33.134" v="471" actId="1076"/>
          <ac:picMkLst>
            <pc:docMk/>
            <pc:sldMk cId="1825252063" sldId="264"/>
            <ac:picMk id="7" creationId="{CE73C0CC-49F8-5C53-2D41-5A4A561E69B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-1588"/>
            <a:ext cx="29432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l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-1588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r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175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l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r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fld id="{8C66E2A2-02BC-4790-AEE3-922E65C74B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672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-1588"/>
            <a:ext cx="29432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l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-1588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t" anchorCtr="0" compatLnSpc="1">
            <a:prstTxWarp prst="textNoShape">
              <a:avLst/>
            </a:prstTxWarp>
          </a:bodyPr>
          <a:lstStyle>
            <a:lvl1pPr algn="r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2325" y="762000"/>
            <a:ext cx="2614613" cy="369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79988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5" tIns="46374" rIns="94345" bIns="46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9431338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l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9" tIns="0" rIns="19189" bIns="0" numCol="1" anchor="b" anchorCtr="0" compatLnSpc="1">
            <a:prstTxWarp prst="textNoShape">
              <a:avLst/>
            </a:prstTxWarp>
          </a:bodyPr>
          <a:lstStyle>
            <a:lvl1pPr algn="r" defTabSz="935038">
              <a:lnSpc>
                <a:spcPct val="100000"/>
              </a:lnSpc>
              <a:defRPr i="1" u="none">
                <a:latin typeface="Times New Roman" pitchFamily="18" charset="0"/>
              </a:defRPr>
            </a:lvl1pPr>
          </a:lstStyle>
          <a:p>
            <a:pPr>
              <a:defRPr/>
            </a:pPr>
            <a:fld id="{0ACC1372-5582-44FB-9F7F-DD1EC34CD1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19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985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98463" algn="l" defTabSz="7985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95338" algn="l" defTabSz="7985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95388" algn="l" defTabSz="7985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93850" algn="l" defTabSz="7985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83791" algn="l" defTabSz="7935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0549" algn="l" defTabSz="7935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77307" algn="l" defTabSz="7935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74065" algn="l" defTabSz="79351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CC1372-5582-44FB-9F7F-DD1EC34CD1C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26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3507" y="2130879"/>
            <a:ext cx="8418988" cy="146957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623" y="3886200"/>
            <a:ext cx="6934756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96758" indent="0" algn="ctr">
              <a:buNone/>
              <a:defRPr/>
            </a:lvl2pPr>
            <a:lvl3pPr marL="793516" indent="0" algn="ctr">
              <a:buNone/>
              <a:defRPr/>
            </a:lvl3pPr>
            <a:lvl4pPr marL="1190274" indent="0" algn="ctr">
              <a:buNone/>
              <a:defRPr/>
            </a:lvl4pPr>
            <a:lvl5pPr marL="1587033" indent="0" algn="ctr">
              <a:buNone/>
              <a:defRPr/>
            </a:lvl5pPr>
            <a:lvl6pPr marL="1983791" indent="0" algn="ctr">
              <a:buNone/>
              <a:defRPr/>
            </a:lvl6pPr>
            <a:lvl7pPr marL="2380549" indent="0" algn="ctr">
              <a:buNone/>
              <a:defRPr/>
            </a:lvl7pPr>
            <a:lvl8pPr marL="2777307" indent="0" algn="ctr">
              <a:buNone/>
              <a:defRPr/>
            </a:lvl8pPr>
            <a:lvl9pPr marL="3174065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132F6-D473-498B-BEF9-573B00A37A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D231-9792-4659-B0F7-A104D4F945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443" y="609600"/>
            <a:ext cx="2104052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3506" y="609600"/>
            <a:ext cx="6181522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5B50F-1527-4A22-BBD3-82BA1FB511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17927-FE08-4E85-9C21-54CD2E3BA1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419" y="4407354"/>
            <a:ext cx="8420378" cy="1362075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419" y="2906486"/>
            <a:ext cx="8420378" cy="1500868"/>
          </a:xfrm>
        </p:spPr>
        <p:txBody>
          <a:bodyPr anchor="b"/>
          <a:lstStyle>
            <a:lvl1pPr marL="0" indent="0">
              <a:buNone/>
              <a:defRPr sz="1700"/>
            </a:lvl1pPr>
            <a:lvl2pPr marL="396758" indent="0">
              <a:buNone/>
              <a:defRPr sz="1600"/>
            </a:lvl2pPr>
            <a:lvl3pPr marL="793516" indent="0">
              <a:buNone/>
              <a:defRPr sz="1400"/>
            </a:lvl3pPr>
            <a:lvl4pPr marL="1190274" indent="0">
              <a:buNone/>
              <a:defRPr sz="1200"/>
            </a:lvl4pPr>
            <a:lvl5pPr marL="1587033" indent="0">
              <a:buNone/>
              <a:defRPr sz="1200"/>
            </a:lvl5pPr>
            <a:lvl6pPr marL="1983791" indent="0">
              <a:buNone/>
              <a:defRPr sz="1200"/>
            </a:lvl6pPr>
            <a:lvl7pPr marL="2380549" indent="0">
              <a:buNone/>
              <a:defRPr sz="1200"/>
            </a:lvl7pPr>
            <a:lvl8pPr marL="2777307" indent="0">
              <a:buNone/>
              <a:defRPr sz="1200"/>
            </a:lvl8pPr>
            <a:lvl9pPr marL="3174065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8460B-51C9-4C0E-A5C1-8EBC1571F9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3507" y="1981200"/>
            <a:ext cx="4142787" cy="4114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19707" y="1981200"/>
            <a:ext cx="4142787" cy="4114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F461-C0A2-4A7D-B59A-7106512CFD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4744" y="274864"/>
            <a:ext cx="89165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4744" y="1534886"/>
            <a:ext cx="4377652" cy="63953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758" indent="0">
              <a:buNone/>
              <a:defRPr sz="1700" b="1"/>
            </a:lvl2pPr>
            <a:lvl3pPr marL="793516" indent="0">
              <a:buNone/>
              <a:defRPr sz="1600" b="1"/>
            </a:lvl3pPr>
            <a:lvl4pPr marL="1190274" indent="0">
              <a:buNone/>
              <a:defRPr sz="1400" b="1"/>
            </a:lvl4pPr>
            <a:lvl5pPr marL="1587033" indent="0">
              <a:buNone/>
              <a:defRPr sz="1400" b="1"/>
            </a:lvl5pPr>
            <a:lvl6pPr marL="1983791" indent="0">
              <a:buNone/>
              <a:defRPr sz="1400" b="1"/>
            </a:lvl6pPr>
            <a:lvl7pPr marL="2380549" indent="0">
              <a:buNone/>
              <a:defRPr sz="1400" b="1"/>
            </a:lvl7pPr>
            <a:lvl8pPr marL="2777307" indent="0">
              <a:buNone/>
              <a:defRPr sz="1400" b="1"/>
            </a:lvl8pPr>
            <a:lvl9pPr marL="3174065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4744" y="2174422"/>
            <a:ext cx="4377652" cy="395151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215" y="1534886"/>
            <a:ext cx="4379041" cy="63953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6758" indent="0">
              <a:buNone/>
              <a:defRPr sz="1700" b="1"/>
            </a:lvl2pPr>
            <a:lvl3pPr marL="793516" indent="0">
              <a:buNone/>
              <a:defRPr sz="1600" b="1"/>
            </a:lvl3pPr>
            <a:lvl4pPr marL="1190274" indent="0">
              <a:buNone/>
              <a:defRPr sz="1400" b="1"/>
            </a:lvl4pPr>
            <a:lvl5pPr marL="1587033" indent="0">
              <a:buNone/>
              <a:defRPr sz="1400" b="1"/>
            </a:lvl5pPr>
            <a:lvl6pPr marL="1983791" indent="0">
              <a:buNone/>
              <a:defRPr sz="1400" b="1"/>
            </a:lvl6pPr>
            <a:lvl7pPr marL="2380549" indent="0">
              <a:buNone/>
              <a:defRPr sz="1400" b="1"/>
            </a:lvl7pPr>
            <a:lvl8pPr marL="2777307" indent="0">
              <a:buNone/>
              <a:defRPr sz="1400" b="1"/>
            </a:lvl8pPr>
            <a:lvl9pPr marL="3174065" indent="0">
              <a:buNone/>
              <a:defRPr sz="14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215" y="2174422"/>
            <a:ext cx="4379041" cy="3951514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A455-A647-4832-A588-E125E40A79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1451E-4934-4382-B597-7D854B180F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BBAD2-4B67-44FE-9A71-84500D3D26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4744" y="273504"/>
            <a:ext cx="3258919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180" y="273504"/>
            <a:ext cx="5538076" cy="58524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4744" y="1435554"/>
            <a:ext cx="3258919" cy="4690382"/>
          </a:xfrm>
        </p:spPr>
        <p:txBody>
          <a:bodyPr/>
          <a:lstStyle>
            <a:lvl1pPr marL="0" indent="0">
              <a:buNone/>
              <a:defRPr sz="1200"/>
            </a:lvl1pPr>
            <a:lvl2pPr marL="396758" indent="0">
              <a:buNone/>
              <a:defRPr sz="1000"/>
            </a:lvl2pPr>
            <a:lvl3pPr marL="793516" indent="0">
              <a:buNone/>
              <a:defRPr sz="900"/>
            </a:lvl3pPr>
            <a:lvl4pPr marL="1190274" indent="0">
              <a:buNone/>
              <a:defRPr sz="800"/>
            </a:lvl4pPr>
            <a:lvl5pPr marL="1587033" indent="0">
              <a:buNone/>
              <a:defRPr sz="800"/>
            </a:lvl5pPr>
            <a:lvl6pPr marL="1983791" indent="0">
              <a:buNone/>
              <a:defRPr sz="800"/>
            </a:lvl6pPr>
            <a:lvl7pPr marL="2380549" indent="0">
              <a:buNone/>
              <a:defRPr sz="800"/>
            </a:lvl7pPr>
            <a:lvl8pPr marL="2777307" indent="0">
              <a:buNone/>
              <a:defRPr sz="800"/>
            </a:lvl8pPr>
            <a:lvl9pPr marL="3174065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FF28-0E99-4F20-9D72-224BDF331D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454" y="4800600"/>
            <a:ext cx="5943878" cy="56741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454" y="612321"/>
            <a:ext cx="5943878" cy="4114800"/>
          </a:xfrm>
        </p:spPr>
        <p:txBody>
          <a:bodyPr/>
          <a:lstStyle>
            <a:lvl1pPr marL="0" indent="0">
              <a:buNone/>
              <a:defRPr sz="2800"/>
            </a:lvl1pPr>
            <a:lvl2pPr marL="396758" indent="0">
              <a:buNone/>
              <a:defRPr sz="2400"/>
            </a:lvl2pPr>
            <a:lvl3pPr marL="793516" indent="0">
              <a:buNone/>
              <a:defRPr sz="2100"/>
            </a:lvl3pPr>
            <a:lvl4pPr marL="1190274" indent="0">
              <a:buNone/>
              <a:defRPr sz="1700"/>
            </a:lvl4pPr>
            <a:lvl5pPr marL="1587033" indent="0">
              <a:buNone/>
              <a:defRPr sz="1700"/>
            </a:lvl5pPr>
            <a:lvl6pPr marL="1983791" indent="0">
              <a:buNone/>
              <a:defRPr sz="1700"/>
            </a:lvl6pPr>
            <a:lvl7pPr marL="2380549" indent="0">
              <a:buNone/>
              <a:defRPr sz="1700"/>
            </a:lvl7pPr>
            <a:lvl8pPr marL="2777307" indent="0">
              <a:buNone/>
              <a:defRPr sz="1700"/>
            </a:lvl8pPr>
            <a:lvl9pPr marL="3174065" indent="0">
              <a:buNone/>
              <a:defRPr sz="17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454" y="5368018"/>
            <a:ext cx="5943878" cy="804182"/>
          </a:xfrm>
        </p:spPr>
        <p:txBody>
          <a:bodyPr/>
          <a:lstStyle>
            <a:lvl1pPr marL="0" indent="0">
              <a:buNone/>
              <a:defRPr sz="1200"/>
            </a:lvl1pPr>
            <a:lvl2pPr marL="396758" indent="0">
              <a:buNone/>
              <a:defRPr sz="1000"/>
            </a:lvl2pPr>
            <a:lvl3pPr marL="793516" indent="0">
              <a:buNone/>
              <a:defRPr sz="900"/>
            </a:lvl3pPr>
            <a:lvl4pPr marL="1190274" indent="0">
              <a:buNone/>
              <a:defRPr sz="800"/>
            </a:lvl4pPr>
            <a:lvl5pPr marL="1587033" indent="0">
              <a:buNone/>
              <a:defRPr sz="800"/>
            </a:lvl5pPr>
            <a:lvl6pPr marL="1983791" indent="0">
              <a:buNone/>
              <a:defRPr sz="800"/>
            </a:lvl6pPr>
            <a:lvl7pPr marL="2380549" indent="0">
              <a:buNone/>
              <a:defRPr sz="800"/>
            </a:lvl7pPr>
            <a:lvl8pPr marL="2777307" indent="0">
              <a:buNone/>
              <a:defRPr sz="800"/>
            </a:lvl8pPr>
            <a:lvl9pPr marL="3174065" indent="0">
              <a:buNone/>
              <a:defRPr sz="8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8E8F-2F02-4B76-9209-6A8440ADF5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6738" y="949325"/>
            <a:ext cx="642937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34" tIns="48217" rIns="96434" bIns="482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3087688"/>
            <a:ext cx="6429375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34" tIns="48217" rIns="96434" bIns="48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6738" y="9739313"/>
            <a:ext cx="15763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34" tIns="48217" rIns="96434" bIns="48217" numCol="1" anchor="ctr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5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4450" y="9739313"/>
            <a:ext cx="23939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34" tIns="48217" rIns="96434" bIns="48217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500" u="none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9725" y="9739313"/>
            <a:ext cx="157638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434" tIns="48217" rIns="96434" bIns="48217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500" u="none">
                <a:latin typeface="Times New Roman" pitchFamily="18" charset="0"/>
              </a:defRPr>
            </a:lvl1pPr>
          </a:lstStyle>
          <a:p>
            <a:pPr>
              <a:defRPr/>
            </a:pPr>
            <a:fld id="{29EE46E0-FB97-4F6D-A505-8B56DFB6CE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2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1572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11572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11572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115728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396758" algn="ctr" defTabSz="115858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793516" algn="ctr" defTabSz="115858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190274" algn="ctr" defTabSz="115858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587033" algn="ctr" defTabSz="1158589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115728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115728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96975" indent="-238125" algn="l" defTabSz="1157288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8125" algn="l" defTabSz="115728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5825" indent="-238125" algn="l" defTabSz="1157288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554131" indent="-239708" algn="l" defTabSz="1158589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950889" indent="-239708" algn="l" defTabSz="1158589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347647" indent="-239708" algn="l" defTabSz="1158589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744405" indent="-239708" algn="l" defTabSz="1158589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6758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3516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0274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7033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3791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0549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77307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4065" algn="l" defTabSz="79351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bit.ly/3sWaUes" TargetMode="External"/><Relationship Id="rId4" Type="http://schemas.openxmlformats.org/officeDocument/2006/relationships/hyperlink" Target="mailto:info@unioncoo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atuaggio&#10;&#10;Descrizione generata automaticamente">
            <a:extLst>
              <a:ext uri="{FF2B5EF4-FFF2-40B4-BE49-F238E27FC236}">
                <a16:creationId xmlns:a16="http://schemas.microsoft.com/office/drawing/2014/main" id="{9E04DA70-3E4F-432E-A373-94A5D22B8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5" y="1131490"/>
            <a:ext cx="6507631" cy="2885439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59556" y="4195690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FINALITA’ DEL CORSO</a:t>
            </a: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3349377" y="4038919"/>
            <a:ext cx="0" cy="6597296"/>
          </a:xfrm>
          <a:prstGeom prst="line">
            <a:avLst/>
          </a:prstGeom>
          <a:noFill/>
          <a:ln w="3175">
            <a:solidFill>
              <a:srgbClr val="0070C0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0" y="699303"/>
            <a:ext cx="7562851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600" b="1" u="none" kern="18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Corso di Formazione a riconoscimento</a:t>
            </a:r>
          </a:p>
        </p:txBody>
      </p:sp>
      <p:sp>
        <p:nvSpPr>
          <p:cNvPr id="8" name="Rettangolo 7"/>
          <p:cNvSpPr/>
          <p:nvPr/>
        </p:nvSpPr>
        <p:spPr>
          <a:xfrm>
            <a:off x="100404" y="4534615"/>
            <a:ext cx="3168352" cy="1103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L’obiettivo del corso di 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Unioncoop Formazione Impresa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Esercente l’attività di tatuaggio e piercing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è quello di fornire ai partecipanti </a:t>
            </a: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la formazione per l'idoneità all'attività di tatuaggio e piercing, trasmettendo contenuti igienico-sanitari, secondo le linee guida del Ministero della Sanità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170361" y="5699990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CONTESTO LAVORATIVO</a:t>
            </a:r>
          </a:p>
        </p:txBody>
      </p:sp>
      <p:sp>
        <p:nvSpPr>
          <p:cNvPr id="28" name="Triangolo isoscele 27"/>
          <p:cNvSpPr/>
          <p:nvPr/>
        </p:nvSpPr>
        <p:spPr bwMode="auto">
          <a:xfrm flipH="1">
            <a:off x="-1174" y="10182969"/>
            <a:ext cx="542239" cy="50566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 flipH="1">
            <a:off x="-73181" y="10384879"/>
            <a:ext cx="48708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9140000"/>
              </a:camera>
              <a:lightRig rig="threePt" dir="t"/>
            </a:scene3d>
          </a:bodyPr>
          <a:lstStyle/>
          <a:p>
            <a:pPr>
              <a:lnSpc>
                <a:spcPct val="100000"/>
              </a:lnSpc>
            </a:pPr>
            <a:r>
              <a:rPr lang="it-IT" sz="800" u="none" dirty="0">
                <a:solidFill>
                  <a:schemeClr val="bg1"/>
                </a:solidFill>
                <a:latin typeface="Calibri" pitchFamily="34" charset="0"/>
              </a:rPr>
              <a:t>Pagina </a:t>
            </a:r>
          </a:p>
          <a:p>
            <a:pPr>
              <a:lnSpc>
                <a:spcPct val="100000"/>
              </a:lnSpc>
            </a:pPr>
            <a:r>
              <a:rPr lang="it-IT" sz="800" u="none" dirty="0">
                <a:solidFill>
                  <a:schemeClr val="bg1"/>
                </a:solidFill>
                <a:latin typeface="Calibri" pitchFamily="34" charset="0"/>
              </a:rPr>
              <a:t>1/2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159556" y="6951687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DESTINATARI</a:t>
            </a:r>
          </a:p>
        </p:txBody>
      </p:sp>
      <p:pic>
        <p:nvPicPr>
          <p:cNvPr id="34" name="Immagine 33" descr="E:\UNIONCOOP\unnam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551" y="72730"/>
            <a:ext cx="2400300" cy="5892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81429" y="6032083"/>
            <a:ext cx="3132311" cy="893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00" u="non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L“</a:t>
            </a:r>
            <a:r>
              <a:rPr lang="it-IT" sz="1000" b="1" u="non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Esercente</a:t>
            </a:r>
            <a:r>
              <a:rPr lang="it-IT" sz="100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l’attività di tatuaggio e piercing </a:t>
            </a:r>
            <a:r>
              <a:rPr lang="it-IT" sz="100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opera: </a:t>
            </a:r>
          </a:p>
          <a:p>
            <a:pPr marL="177800" lvl="0" indent="-1778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00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libero professionista all’interno di studi di tatuaggio o centri estetici</a:t>
            </a:r>
            <a:endParaRPr lang="it-IT" sz="1100" u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000" u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libero professionista di un proprio studio di tatuaggio o centro  estetico</a:t>
            </a:r>
            <a:endParaRPr lang="it-IT" sz="11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00403" y="7288562"/>
            <a:ext cx="3113337" cy="3648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percorso formativo è rivolto a un numero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minimo di 8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un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massimo di 12 persone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possesso dei seguenti requisiti:</a:t>
            </a:r>
          </a:p>
          <a:p>
            <a:pPr marL="177800" lvl="0" indent="-1778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Età non inferiore ai 18 anni;</a:t>
            </a:r>
          </a:p>
          <a:p>
            <a:pPr marL="177800" lvl="0" indent="-1778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Possesso del diploma di Scuola secondaria di secondo grado (scuola media superiore).</a:t>
            </a:r>
          </a:p>
          <a:p>
            <a:pPr lvl="0" algn="just"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 cittadini stranieri è necessario essere in possesso di uno dei seguenti titoli: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Possesso del diploma di Scuola secondaria di primo </a:t>
            </a: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(scuola media inferiore)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Attestato di qualifica professionale conseguito in Italia a seguito di percorso formativo professionale iniziale articolato su tre anni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diploma di scuola secondaria di secondo grado conseguito in Italia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diploma di laurea o dottorato di ricerca conseguito in Italia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dichiarazione di superamento della prova di lingua italiana rilasciata dalla Regione del Veneto</a:t>
            </a:r>
          </a:p>
          <a:p>
            <a:pPr algn="just">
              <a:spcAft>
                <a:spcPts val="0"/>
              </a:spcAft>
            </a:pPr>
            <a:endParaRPr lang="it-IT" sz="1050" u="non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70926" y="3722002"/>
            <a:ext cx="6507630" cy="309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400" b="1" u="non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Dgr</a:t>
            </a:r>
            <a:r>
              <a:rPr lang="it-IT" sz="1400" b="1" u="non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n.355 del 24/03/2016 – DDR n.91 del 06/02/2020 -  </a:t>
            </a:r>
            <a:r>
              <a:rPr lang="it-IT" sz="1400" b="1" u="non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</a:t>
            </a:r>
            <a:r>
              <a:rPr lang="it-IT" sz="1400" b="1" u="non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progetto 107-1-355-2016</a:t>
            </a:r>
          </a:p>
        </p:txBody>
      </p:sp>
      <p:sp>
        <p:nvSpPr>
          <p:cNvPr id="43" name="Rettangolo arrotondato 42"/>
          <p:cNvSpPr/>
          <p:nvPr/>
        </p:nvSpPr>
        <p:spPr>
          <a:xfrm>
            <a:off x="470925" y="1037070"/>
            <a:ext cx="6507631" cy="445086"/>
          </a:xfrm>
          <a:prstGeom prst="roundRect">
            <a:avLst/>
          </a:prstGeom>
          <a:solidFill>
            <a:srgbClr val="0070C0">
              <a:alpha val="67059"/>
            </a:srgb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000" b="1" u="none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“Esercente l’attività di tatuaggio e piercing”</a:t>
            </a:r>
            <a:endParaRPr lang="it-IT" sz="2000" u="none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2" descr="Concorso Assistenti Amministrativi Regione Veneto - La guida">
            <a:extLst>
              <a:ext uri="{FF2B5EF4-FFF2-40B4-BE49-F238E27FC236}">
                <a16:creationId xmlns:a16="http://schemas.microsoft.com/office/drawing/2014/main" id="{0C6099F4-592B-403B-9686-3F28DF87B4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40035" r="17008" b="41756"/>
          <a:stretch/>
        </p:blipFill>
        <p:spPr bwMode="auto">
          <a:xfrm>
            <a:off x="208233" y="236275"/>
            <a:ext cx="2838450" cy="410210"/>
          </a:xfrm>
          <a:prstGeom prst="rect">
            <a:avLst/>
          </a:prstGeom>
          <a:noFill/>
        </p:spPr>
      </p:pic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59F839E-CC5E-24C4-177D-AD0C10E899BA}"/>
              </a:ext>
            </a:extLst>
          </p:cNvPr>
          <p:cNvSpPr txBox="1"/>
          <p:nvPr/>
        </p:nvSpPr>
        <p:spPr>
          <a:xfrm>
            <a:off x="3362697" y="4534615"/>
            <a:ext cx="3949628" cy="1099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In caso di titolo conseguito all’estero ovvero: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in territorio UE il titolo dovrà essere accompagnato dalla traduzione ufficiale in lingua italiana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in territorio extra UE il titolo o la copia autentica dovrà essere legalizzata o con </a:t>
            </a:r>
            <a:r>
              <a:rPr lang="it-IT" sz="1050" u="none" dirty="0" err="1">
                <a:latin typeface="Calibri" panose="020F0502020204030204" pitchFamily="34" charset="0"/>
                <a:cs typeface="Times New Roman" panose="02020603050405020304" pitchFamily="18" charset="0"/>
              </a:rPr>
              <a:t>apostille</a:t>
            </a: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; ogni documento andrà accompagnato dalla traduzione giurata in lingua italiana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F2A439DF-D124-1694-6964-9FDDA1D0708F}"/>
              </a:ext>
            </a:extLst>
          </p:cNvPr>
          <p:cNvSpPr/>
          <p:nvPr/>
        </p:nvSpPr>
        <p:spPr>
          <a:xfrm>
            <a:off x="3470235" y="5694176"/>
            <a:ext cx="2880320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PROGRAMMA - CONTENUTI</a:t>
            </a:r>
          </a:p>
        </p:txBody>
      </p:sp>
      <p:graphicFrame>
        <p:nvGraphicFramePr>
          <p:cNvPr id="37" name="Tabella 36">
            <a:extLst>
              <a:ext uri="{FF2B5EF4-FFF2-40B4-BE49-F238E27FC236}">
                <a16:creationId xmlns:a16="http://schemas.microsoft.com/office/drawing/2014/main" id="{38736937-464A-25FC-20FB-2F266528F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03253"/>
              </p:ext>
            </p:extLst>
          </p:nvPr>
        </p:nvGraphicFramePr>
        <p:xfrm>
          <a:off x="3470235" y="6107528"/>
          <a:ext cx="3780639" cy="4406653"/>
        </p:xfrm>
        <a:graphic>
          <a:graphicData uri="http://schemas.openxmlformats.org/drawingml/2006/table">
            <a:tbl>
              <a:tblPr firstRow="1" firstCol="1" bandRow="1"/>
              <a:tblGrid>
                <a:gridCol w="1081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MODULO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CONTENUTI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ore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793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793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79351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Cute e mucose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it-IT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Semeiotica dermatologica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2°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t-IT" sz="10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Formulazione definizioni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t-IT" sz="10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Disinfezione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3°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it-IT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7800" lvl="0" indent="-1778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it-IT" sz="10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Principali rischi per la salute e connessi con le pratiche di tatuaggi e piercing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it-IT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070">
                <a:tc>
                  <a:txBody>
                    <a:bodyPr/>
                    <a:lstStyle/>
                    <a:p>
                      <a:pPr marL="0" algn="l" defTabSz="793516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0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it-IT" sz="105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05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Preparazione di un campo sterile e mantenimento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46085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100871" y="6963133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PROVA DI VERIFICA FINALE</a:t>
            </a: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3791029" y="247179"/>
            <a:ext cx="26209" cy="9407586"/>
          </a:xfrm>
          <a:prstGeom prst="line">
            <a:avLst/>
          </a:prstGeom>
          <a:noFill/>
          <a:ln w="3175">
            <a:solidFill>
              <a:srgbClr val="0070C0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911173" y="3302758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QUOTA DI ISCRIZIONE</a:t>
            </a:r>
          </a:p>
        </p:txBody>
      </p:sp>
      <p:sp>
        <p:nvSpPr>
          <p:cNvPr id="28" name="Triangolo isoscele 27"/>
          <p:cNvSpPr/>
          <p:nvPr/>
        </p:nvSpPr>
        <p:spPr bwMode="auto">
          <a:xfrm flipH="1">
            <a:off x="-1174" y="10182969"/>
            <a:ext cx="542239" cy="50566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 flipH="1">
            <a:off x="-73181" y="10384879"/>
            <a:ext cx="48708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19140000"/>
              </a:camera>
              <a:lightRig rig="threePt" dir="t"/>
            </a:scene3d>
          </a:bodyPr>
          <a:lstStyle/>
          <a:p>
            <a:pPr>
              <a:lnSpc>
                <a:spcPct val="100000"/>
              </a:lnSpc>
            </a:pPr>
            <a:r>
              <a:rPr lang="it-IT" sz="800" u="none" dirty="0">
                <a:solidFill>
                  <a:schemeClr val="bg1"/>
                </a:solidFill>
                <a:latin typeface="Calibri" pitchFamily="34" charset="0"/>
              </a:rPr>
              <a:t>Pagina </a:t>
            </a:r>
          </a:p>
          <a:p>
            <a:pPr>
              <a:lnSpc>
                <a:spcPct val="100000"/>
              </a:lnSpc>
            </a:pPr>
            <a:r>
              <a:rPr lang="it-IT" sz="800" u="none" dirty="0">
                <a:solidFill>
                  <a:schemeClr val="bg1"/>
                </a:solidFill>
                <a:latin typeface="Calibri" pitchFamily="34" charset="0"/>
              </a:rPr>
              <a:t>2/</a:t>
            </a:r>
            <a:r>
              <a:rPr lang="it-IT" sz="800" u="none" dirty="0" err="1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it-IT" sz="800" u="none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>
            <a:off x="5935" y="9654765"/>
            <a:ext cx="7562850" cy="32083"/>
          </a:xfrm>
          <a:prstGeom prst="line">
            <a:avLst/>
          </a:prstGeom>
          <a:noFill/>
          <a:ln w="3175">
            <a:solidFill>
              <a:srgbClr val="0070C0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endParaRPr lang="it-IT" u="none" dirty="0"/>
          </a:p>
        </p:txBody>
      </p:sp>
      <p:sp>
        <p:nvSpPr>
          <p:cNvPr id="2" name="Rettangolo 1"/>
          <p:cNvSpPr/>
          <p:nvPr/>
        </p:nvSpPr>
        <p:spPr>
          <a:xfrm>
            <a:off x="4433" y="7344690"/>
            <a:ext cx="3667475" cy="195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Saranno ammessi alla prova di verifica finale esclusivamente gli allievi che avranno raggiunto una percentuale di presenza pari ad almeno il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90% del monte ore (almeno 82 ore di presenza).</a:t>
            </a:r>
            <a:r>
              <a:rPr lang="it-IT" sz="1050" u="none" dirty="0">
                <a:highlight>
                  <a:srgbClr val="F2F2F2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L’esame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finale si compone di una prova scritta (60 domande) e una prova orale. La Commissione d’esame sarà composta da un Responsabile regionale nominato dalla Sezione Formazione con funzioni di Presidente; il responsabile del corso; almeno due docenti.</a:t>
            </a:r>
          </a:p>
          <a:p>
            <a:pPr algn="just"/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L’idoneità si consegue all’ottenimento del punteggio di 60/100, fatto salvo il raggiungimento del punteggio minimo per ciascuna prova</a:t>
            </a:r>
          </a:p>
        </p:txBody>
      </p:sp>
      <p:sp>
        <p:nvSpPr>
          <p:cNvPr id="6" name="Rettangolo 5"/>
          <p:cNvSpPr/>
          <p:nvPr/>
        </p:nvSpPr>
        <p:spPr>
          <a:xfrm>
            <a:off x="3795002" y="2616984"/>
            <a:ext cx="3584179" cy="60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lezioni saranno svolte presso le aule didattiche di UNIONCOOP FORMAZIONE E IMPRESA </a:t>
            </a:r>
            <a:r>
              <a:rPr lang="it-IT" sz="1050" u="non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scarl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Maestri del Lavoro, 50 - 30015 CHIOGGIA-VENEZIA</a:t>
            </a: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876343" y="2354246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SEDE DEL CORSO</a:t>
            </a:r>
          </a:p>
        </p:txBody>
      </p:sp>
      <p:pic>
        <p:nvPicPr>
          <p:cNvPr id="42" name="Immagine 41" descr="un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360" y="9723850"/>
            <a:ext cx="1260000" cy="5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/>
          <p:cNvSpPr/>
          <p:nvPr/>
        </p:nvSpPr>
        <p:spPr>
          <a:xfrm>
            <a:off x="3782382" y="4857149"/>
            <a:ext cx="3558825" cy="1010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UNIONCOOP FORMAZIONE E IMPRESA SCARL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Maestri del Lavoro, 50  30015 CHIOGGIA - VE</a:t>
            </a:r>
          </a:p>
          <a:p>
            <a:pPr algn="just"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041 5541616 - Mail </a:t>
            </a:r>
            <a:r>
              <a:rPr lang="it-IT" sz="1050" u="none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info@unioncoop.com</a:t>
            </a:r>
            <a:endParaRPr lang="it-IT" sz="1050" u="none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Approfondisci il programma al seguente link: </a:t>
            </a:r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https://bit.ly/3sWaUes</a:t>
            </a:r>
            <a:endParaRPr lang="it-IT" sz="1050" u="none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3874572" y="4562701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INFORMAZIONI</a:t>
            </a:r>
          </a:p>
        </p:txBody>
      </p:sp>
      <p:sp>
        <p:nvSpPr>
          <p:cNvPr id="9" name="Rettangolo 8"/>
          <p:cNvSpPr/>
          <p:nvPr/>
        </p:nvSpPr>
        <p:spPr>
          <a:xfrm>
            <a:off x="2413273" y="10331915"/>
            <a:ext cx="3424335" cy="2215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it-IT" sz="80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 certificato secondo le norme UNI EN ISO 9001:2015 nel settore EA 37-35.</a:t>
            </a:r>
            <a:endParaRPr lang="it-IT" sz="110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63773499-495A-459F-ABCB-61BA79E56543}"/>
              </a:ext>
            </a:extLst>
          </p:cNvPr>
          <p:cNvSpPr/>
          <p:nvPr/>
        </p:nvSpPr>
        <p:spPr>
          <a:xfrm>
            <a:off x="3915311" y="275594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ATTESTATO DI  FREQUENZA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265E7686-4D45-4A58-8423-ADC3A456D5C8}"/>
              </a:ext>
            </a:extLst>
          </p:cNvPr>
          <p:cNvSpPr/>
          <p:nvPr/>
        </p:nvSpPr>
        <p:spPr>
          <a:xfrm>
            <a:off x="3781425" y="626463"/>
            <a:ext cx="3580102" cy="42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superamento della prova di verifica finale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sarà rilasciato un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attestato di frequenza </a:t>
            </a: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0236BB47-D4CB-46CA-AB36-78F362D9721E}"/>
              </a:ext>
            </a:extLst>
          </p:cNvPr>
          <p:cNvSpPr/>
          <p:nvPr/>
        </p:nvSpPr>
        <p:spPr>
          <a:xfrm>
            <a:off x="3805014" y="3625992"/>
            <a:ext cx="3574167" cy="93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partecipazione prevede il pagamento di una quota di iscrizione di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€800,00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(IVA inclusa) rateizzabile in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rate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 prima rata, pari alla metà dell’importo, dovrà essere versata alla conferma di avvio del corso – la seconda rata sarà saldata al raggiungimento del 50% del monte ore del corso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74604004-72C4-ED9F-60C1-6B7EF2558B38}"/>
              </a:ext>
            </a:extLst>
          </p:cNvPr>
          <p:cNvSpPr/>
          <p:nvPr/>
        </p:nvSpPr>
        <p:spPr>
          <a:xfrm>
            <a:off x="128560" y="5410977"/>
            <a:ext cx="2376264" cy="27841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CREDITI FORMATIVI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AE660374-EB0C-3A5F-0959-F9280A7F21B3}"/>
              </a:ext>
            </a:extLst>
          </p:cNvPr>
          <p:cNvSpPr/>
          <p:nvPr/>
        </p:nvSpPr>
        <p:spPr>
          <a:xfrm>
            <a:off x="-5222" y="5746569"/>
            <a:ext cx="3713368" cy="1103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Ai titolari di attestato di qualifica di estetista è riconosciuto un credito formativo di 20 ore corrispondente al Modulo 1° delle materie di insegnamento Il credito formativo deve essere richiesto al momento dell’iscrizione al percorso; non saranno autorizzate richieste di credito durante lo svolgimento del percorso formativo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E4A3A96-AAB9-F918-186F-99ED960CAD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45" y="8524443"/>
            <a:ext cx="298613" cy="29861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CE73C0CC-49F8-5C53-2D41-5A4A561E69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533" y="8897421"/>
            <a:ext cx="344489" cy="341798"/>
          </a:xfrm>
          <a:prstGeom prst="rect">
            <a:avLst/>
          </a:prstGeom>
        </p:spPr>
      </p:pic>
      <p:sp>
        <p:nvSpPr>
          <p:cNvPr id="30" name="Rettangolo 29">
            <a:extLst>
              <a:ext uri="{FF2B5EF4-FFF2-40B4-BE49-F238E27FC236}">
                <a16:creationId xmlns:a16="http://schemas.microsoft.com/office/drawing/2014/main" id="{EC71B0B3-0A01-4667-9C3F-11267A0543E1}"/>
              </a:ext>
            </a:extLst>
          </p:cNvPr>
          <p:cNvSpPr/>
          <p:nvPr/>
        </p:nvSpPr>
        <p:spPr>
          <a:xfrm>
            <a:off x="139910" y="1449456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DURATA DEL CORSO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498044F-9316-CA1D-64A4-105330DCE148}"/>
              </a:ext>
            </a:extLst>
          </p:cNvPr>
          <p:cNvSpPr/>
          <p:nvPr/>
        </p:nvSpPr>
        <p:spPr>
          <a:xfrm>
            <a:off x="95932" y="1782176"/>
            <a:ext cx="3633958" cy="424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percorso formativo ha una durata di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 ore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distribuite indicativamente in 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lezioni</a:t>
            </a: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0BDAC1C4-4B11-1D39-4137-666BF8FDC11D}"/>
              </a:ext>
            </a:extLst>
          </p:cNvPr>
          <p:cNvSpPr/>
          <p:nvPr/>
        </p:nvSpPr>
        <p:spPr>
          <a:xfrm>
            <a:off x="139910" y="4577583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SCADENZA DELLE ISCRIZIONI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08E0CD20-1EC7-CE63-917B-2A9BBD13DC1C}"/>
              </a:ext>
            </a:extLst>
          </p:cNvPr>
          <p:cNvSpPr/>
          <p:nvPr/>
        </p:nvSpPr>
        <p:spPr>
          <a:xfrm>
            <a:off x="38976" y="4886344"/>
            <a:ext cx="3669170" cy="431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iscrizioni scadono </a:t>
            </a:r>
            <a:r>
              <a:rPr lang="it-IT" sz="1050" u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050" b="1" u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31/05/2023 </a:t>
            </a:r>
            <a:r>
              <a:rPr lang="it-IT" sz="1050" u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anticipatamente al raggiungimento del numero massimo di 12 partecipanti.</a:t>
            </a: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FACAFC0A-E7E2-5073-11BC-2B38A0557A31}"/>
              </a:ext>
            </a:extLst>
          </p:cNvPr>
          <p:cNvSpPr/>
          <p:nvPr/>
        </p:nvSpPr>
        <p:spPr>
          <a:xfrm>
            <a:off x="128560" y="2330752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PERIODO DI SVOLGIMENTO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6BD3A4DD-DC68-67EA-0953-B8CE91552790}"/>
              </a:ext>
            </a:extLst>
          </p:cNvPr>
          <p:cNvSpPr/>
          <p:nvPr/>
        </p:nvSpPr>
        <p:spPr>
          <a:xfrm>
            <a:off x="79382" y="2608015"/>
            <a:ext cx="3644040" cy="255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svolgimento del corso è in fase di programmazione</a:t>
            </a:r>
            <a:endParaRPr lang="it-IT" sz="1050" b="1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A8E54DB0-2839-9A57-504C-09B5498A14E4}"/>
              </a:ext>
            </a:extLst>
          </p:cNvPr>
          <p:cNvSpPr/>
          <p:nvPr/>
        </p:nvSpPr>
        <p:spPr>
          <a:xfrm>
            <a:off x="136834" y="247905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STAFF FORMATIVO - DOCENTI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741E15D7-AE4D-23CB-6602-59A4B9FF4AC9}"/>
              </a:ext>
            </a:extLst>
          </p:cNvPr>
          <p:cNvSpPr/>
          <p:nvPr/>
        </p:nvSpPr>
        <p:spPr>
          <a:xfrm>
            <a:off x="128560" y="606718"/>
            <a:ext cx="3633959" cy="764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lezioni saranno tenute da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 docente medico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competente nelle materie di carattere sanitario previste dal programma del corso e da un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esperto nella normativa di settore</a:t>
            </a:r>
            <a:endParaRPr lang="it-IT" sz="1050" b="1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id="{0153BC50-B943-73EA-66E8-D41F77221909}"/>
              </a:ext>
            </a:extLst>
          </p:cNvPr>
          <p:cNvSpPr/>
          <p:nvPr/>
        </p:nvSpPr>
        <p:spPr>
          <a:xfrm>
            <a:off x="128560" y="3269376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MODALITA’  DI ISCRIZIONE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E2D5B05-D732-818D-53E6-77E31C9EBFEC}"/>
              </a:ext>
            </a:extLst>
          </p:cNvPr>
          <p:cNvSpPr txBox="1"/>
          <p:nvPr/>
        </p:nvSpPr>
        <p:spPr>
          <a:xfrm>
            <a:off x="64107" y="3606156"/>
            <a:ext cx="3669170" cy="933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L’iscrizione al corso è OBBLIGATORIA e va fatta compilando il modulo di iscrizione presente sul sito web di Unioncoop al seguente link www.unioncoop.com.</a:t>
            </a:r>
          </a:p>
          <a:p>
            <a:pPr algn="just"/>
            <a:r>
              <a:rPr lang="it-IT" sz="1050" u="none" dirty="0">
                <a:latin typeface="Calibri" panose="020F0502020204030204" pitchFamily="34" charset="0"/>
                <a:cs typeface="Times New Roman" panose="02020603050405020304" pitchFamily="18" charset="0"/>
              </a:rPr>
              <a:t>La domanda compilata dev'essere restituita via mail o consegnata a mano presso gli uffici di Unioncoop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AD9E875-AA38-A0EB-C850-A0F3B96DA5FA}"/>
              </a:ext>
            </a:extLst>
          </p:cNvPr>
          <p:cNvSpPr txBox="1"/>
          <p:nvPr/>
        </p:nvSpPr>
        <p:spPr>
          <a:xfrm>
            <a:off x="3852732" y="8246993"/>
            <a:ext cx="3826042" cy="231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u="none" dirty="0">
                <a:latin typeface="Calibri" panose="020F0502020204030204" pitchFamily="34" charset="0"/>
                <a:cs typeface="Times New Roman" panose="02020603050405020304" pitchFamily="18" charset="0"/>
              </a:rPr>
              <a:t>Seguici sui social 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17994A6-E393-1A14-59C6-ADBD7EFED23A}"/>
              </a:ext>
            </a:extLst>
          </p:cNvPr>
          <p:cNvSpPr txBox="1"/>
          <p:nvPr/>
        </p:nvSpPr>
        <p:spPr>
          <a:xfrm>
            <a:off x="3277369" y="8553147"/>
            <a:ext cx="3850104" cy="23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900" b="1" i="0" u="none" strike="noStrike" baseline="0" dirty="0">
                <a:solidFill>
                  <a:srgbClr val="252599"/>
                </a:solidFill>
                <a:latin typeface="Calibri" panose="020F0502020204030204" pitchFamily="34" charset="0"/>
              </a:rPr>
              <a:t>@unioncoopformazionelavoro.impresa</a:t>
            </a:r>
            <a:endParaRPr lang="it-IT" dirty="0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0DF74FA4-6633-DD78-1E8E-1D554F299794}"/>
              </a:ext>
            </a:extLst>
          </p:cNvPr>
          <p:cNvSpPr txBox="1"/>
          <p:nvPr/>
        </p:nvSpPr>
        <p:spPr>
          <a:xfrm>
            <a:off x="3157360" y="8988379"/>
            <a:ext cx="3850104" cy="23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900" b="1" i="0" u="none" strike="noStrike" baseline="0" dirty="0">
                <a:solidFill>
                  <a:srgbClr val="252599"/>
                </a:solidFill>
                <a:latin typeface="Calibri" panose="020F0502020204030204" pitchFamily="34" charset="0"/>
              </a:rPr>
              <a:t>@unioncoopformazioneeimpresa</a:t>
            </a:r>
            <a:endParaRPr lang="it-IT" dirty="0"/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F72B221A-7989-3FCC-D640-2ED634F6056C}"/>
              </a:ext>
            </a:extLst>
          </p:cNvPr>
          <p:cNvSpPr/>
          <p:nvPr/>
        </p:nvSpPr>
        <p:spPr>
          <a:xfrm>
            <a:off x="3909184" y="1439920"/>
            <a:ext cx="2376264" cy="2862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lvl="0" algn="just"/>
            <a:r>
              <a:rPr lang="it-IT" sz="1200" b="1" u="none" dirty="0">
                <a:solidFill>
                  <a:schemeClr val="bg1"/>
                </a:solidFill>
                <a:latin typeface="Calibri" pitchFamily="34" charset="0"/>
              </a:rPr>
              <a:t>MODALITA’  DI SVOLGIMENTO</a:t>
            </a:r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C3BC78F0-611C-F16A-FD8C-552C3A5A5B7F}"/>
              </a:ext>
            </a:extLst>
          </p:cNvPr>
          <p:cNvSpPr/>
          <p:nvPr/>
        </p:nvSpPr>
        <p:spPr>
          <a:xfrm>
            <a:off x="3815117" y="1741072"/>
            <a:ext cx="3546409" cy="59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previsto da decreto della Regione del Veneto, le lezioni si svolgeranno al 50% in modalità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al 50% in 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PRESENZA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050" b="1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50" u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salvo diverse disposizioni regionali</a:t>
            </a:r>
            <a:endParaRPr lang="it-IT" sz="1050" u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A3960F93-88E7-A6D3-F5E8-233BBFBC8B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33553" y="6496447"/>
            <a:ext cx="1333153" cy="133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5206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pieghevolecorso rev.1">
  <a:themeElements>
    <a:clrScheme name="modellopieghevolecorso rev.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lopieghevolecorso rev.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lopieghevolecorso rev.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pieghevolecorso rev.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lopieghevolecorso rev.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pieghevolecorso rev.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pieghevolecorso rev.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pieghevolecorso rev.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pieghevolecorso rev.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12bfa2e-9e8e-4045-abc4-a95177317209" xsi:nil="true"/>
    <lcf76f155ced4ddcb4097134ff3c332f xmlns="912bfa2e-9e8e-4045-abc4-a95177317209">
      <Terms xmlns="http://schemas.microsoft.com/office/infopath/2007/PartnerControls"/>
    </lcf76f155ced4ddcb4097134ff3c332f>
    <TaxCatchAll xmlns="add24069-664c-423c-9f3c-2eaa9b7caa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8F7E9A114034988C630E0578FF9C1" ma:contentTypeVersion="10" ma:contentTypeDescription="Creare un nuovo documento." ma:contentTypeScope="" ma:versionID="3026771c47e5b3737c7830006f013e6f">
  <xsd:schema xmlns:xsd="http://www.w3.org/2001/XMLSchema" xmlns:xs="http://www.w3.org/2001/XMLSchema" xmlns:p="http://schemas.microsoft.com/office/2006/metadata/properties" xmlns:ns2="912bfa2e-9e8e-4045-abc4-a95177317209" xmlns:ns3="add24069-664c-423c-9f3c-2eaa9b7caab6" targetNamespace="http://schemas.microsoft.com/office/2006/metadata/properties" ma:root="true" ma:fieldsID="0ac96d24ba52d3fcf0af4bec2ffb8e94" ns2:_="" ns3:_="">
    <xsd:import namespace="912bfa2e-9e8e-4045-abc4-a95177317209"/>
    <xsd:import namespace="add24069-664c-423c-9f3c-2eaa9b7ca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bfa2e-9e8e-4045-abc4-a951773172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Tag immagine" ma:readOnly="false" ma:fieldId="{5cf76f15-5ced-4ddc-b409-7134ff3c332f}" ma:taxonomyMulti="true" ma:sspId="af88f2c2-40a0-4db1-a720-41e046c953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24069-664c-423c-9f3c-2eaa9b7caab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53b388a-751e-473b-87fa-7fc9f8ad5468}" ma:internalName="TaxCatchAll" ma:showField="CatchAllData" ma:web="add24069-664c-423c-9f3c-2eaa9b7caa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068EB9-529A-463C-A7BE-40ED4F6E0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07C93C-F330-47B9-834F-5194A74C4DB2}">
  <ds:schemaRefs>
    <ds:schemaRef ds:uri="http://schemas.microsoft.com/office/2006/metadata/properties"/>
    <ds:schemaRef ds:uri="http://schemas.microsoft.com/office/infopath/2007/PartnerControls"/>
    <ds:schemaRef ds:uri="912bfa2e-9e8e-4045-abc4-a95177317209"/>
    <ds:schemaRef ds:uri="add24069-664c-423c-9f3c-2eaa9b7caab6"/>
  </ds:schemaRefs>
</ds:datastoreItem>
</file>

<file path=customXml/itemProps3.xml><?xml version="1.0" encoding="utf-8"?>
<ds:datastoreItem xmlns:ds="http://schemas.openxmlformats.org/officeDocument/2006/customXml" ds:itemID="{9C6D559E-AF0B-4835-AB95-EB203F884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bfa2e-9e8e-4045-abc4-a95177317209"/>
    <ds:schemaRef ds:uri="add24069-664c-423c-9f3c-2eaa9b7caa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S:\Modelli\Gestione corsi\modellopieghevolecorso rev.1.pot</Template>
  <TotalTime>10948</TotalTime>
  <Words>818</Words>
  <Application>Microsoft Office PowerPoint</Application>
  <PresentationFormat>Personalizzato</PresentationFormat>
  <Paragraphs>89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Symbol</vt:lpstr>
      <vt:lpstr>Times New Roman</vt:lpstr>
      <vt:lpstr>modellopieghevolecorso rev.1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VENETO AGRICOLTURA</dc:creator>
  <cp:lastModifiedBy>Petranna Dall'Acqua - Unioncoop</cp:lastModifiedBy>
  <cp:revision>799</cp:revision>
  <cp:lastPrinted>2022-03-24T11:22:51Z</cp:lastPrinted>
  <dcterms:created xsi:type="dcterms:W3CDTF">2000-07-20T10:18:49Z</dcterms:created>
  <dcterms:modified xsi:type="dcterms:W3CDTF">2023-05-02T13:10:23Z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0x010100FC68F7E9A114034988C630E0578FF9C1</vt:lpwstr>
  </property>
  <property fmtid="{D5CDD505-2E9C-101B-9397-08002B2CF9AE}" pid="3" name="Order">
    <vt:r8>14278400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MediaServiceImageTags">
    <vt:lpwstr/>
  </property>
</Properties>
</file>